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BC0283-82D5-44A5-A902-3F55508052FD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7C3E1C-E1FF-40EB-92F7-615BB33EF7D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3860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Задачи на все действия с рациональными </a:t>
            </a:r>
            <a:r>
              <a:rPr lang="ru-RU" dirty="0" smtClean="0"/>
              <a:t>числами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 ( урок – исследование )            </a:t>
            </a:r>
            <a:br>
              <a:rPr lang="ru-RU" dirty="0"/>
            </a:br>
            <a:r>
              <a:rPr lang="ru-RU" dirty="0" smtClean="0"/>
              <a:t>6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696" cy="1714512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r>
              <a:rPr lang="ru-RU" dirty="0" smtClean="0"/>
              <a:t>учитель</a:t>
            </a:r>
            <a:endParaRPr lang="ru-RU" dirty="0"/>
          </a:p>
          <a:p>
            <a:pPr algn="r"/>
            <a:r>
              <a:rPr lang="ru-RU" dirty="0" smtClean="0"/>
              <a:t>                   Баранова Алла Антоновна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Решить уравнение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285992"/>
            <a:ext cx="5500726" cy="1269398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115196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7149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</a:rPr>
              <a:t>Обед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</a:rPr>
              <a:t>без овощей – праздник без музыки</a:t>
            </a:r>
            <a:endParaRPr lang="ru-RU" sz="6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Я на уроке узнал…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Мне на уроке понравилось…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Меня удивило, что….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На уроке самым трудным было …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Наибольший интерес вызвало …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№ 301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а )  </a:t>
            </a:r>
            <a:r>
              <a:rPr lang="ru-RU" b="1" dirty="0" err="1" smtClean="0"/>
              <a:t>х</a:t>
            </a:r>
            <a:r>
              <a:rPr lang="ru-RU" b="1" dirty="0" smtClean="0"/>
              <a:t> : 3,7 = − 5,04;                     б) – 2,8 ∙ </a:t>
            </a:r>
            <a:r>
              <a:rPr lang="en-US" b="1" dirty="0" smtClean="0"/>
              <a:t>m</a:t>
            </a:r>
            <a:r>
              <a:rPr lang="ru-RU" b="1" dirty="0" smtClean="0"/>
              <a:t> = − 0,98 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 err="1" smtClean="0"/>
              <a:t>х</a:t>
            </a:r>
            <a:r>
              <a:rPr lang="ru-RU" b="1" dirty="0" smtClean="0"/>
              <a:t> = 3,7 ∙ (− 5,04)                          </a:t>
            </a:r>
            <a:r>
              <a:rPr lang="en-US" b="1" dirty="0" smtClean="0"/>
              <a:t>m</a:t>
            </a:r>
            <a:r>
              <a:rPr lang="ru-RU" b="1" dirty="0" smtClean="0"/>
              <a:t> = − 0,98 : (− 2,8)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 err="1" smtClean="0"/>
              <a:t>х</a:t>
            </a:r>
            <a:r>
              <a:rPr lang="ru-RU" b="1" dirty="0" smtClean="0"/>
              <a:t> = − 18,648                                  </a:t>
            </a:r>
            <a:r>
              <a:rPr lang="en-US" b="1" dirty="0" smtClean="0"/>
              <a:t>m</a:t>
            </a:r>
            <a:r>
              <a:rPr lang="ru-RU" b="1" dirty="0" smtClean="0"/>
              <a:t> = + 9,8 : 28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        </a:t>
            </a:r>
            <a:r>
              <a:rPr lang="en-US" b="1" dirty="0" smtClean="0"/>
              <a:t>m</a:t>
            </a:r>
            <a:r>
              <a:rPr lang="ru-RU" b="1" dirty="0" smtClean="0"/>
              <a:t> = </a:t>
            </a:r>
            <a:r>
              <a:rPr lang="ru-RU" b="1" dirty="0" smtClean="0"/>
              <a:t>0,35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Ответ: а) − 18,648;   б) </a:t>
            </a:r>
            <a:r>
              <a:rPr lang="ru-RU" b="1" dirty="0" smtClean="0"/>
              <a:t>0,35</a:t>
            </a:r>
            <a:endParaRPr lang="ru-RU" b="1" dirty="0" smtClean="0"/>
          </a:p>
          <a:p>
            <a:pPr>
              <a:buNone/>
            </a:pPr>
            <a:r>
              <a:rPr lang="ru-RU" sz="3000" b="1" dirty="0" smtClean="0">
                <a:solidFill>
                  <a:schemeClr val="accent3">
                    <a:lumMod val="50000"/>
                  </a:schemeClr>
                </a:solidFill>
              </a:rPr>
              <a:t>№ 302        </a:t>
            </a:r>
          </a:p>
          <a:p>
            <a:pPr>
              <a:buNone/>
            </a:pPr>
            <a:r>
              <a:rPr lang="ru-RU" sz="2800" b="1" dirty="0" smtClean="0"/>
              <a:t>               а) 44 : (− 25) – (4,3 ∙ 0,8 – 3,7) = − 1,5</a:t>
            </a:r>
          </a:p>
          <a:p>
            <a:pPr marL="514350" indent="-514350">
              <a:buNone/>
            </a:pPr>
            <a:r>
              <a:rPr lang="ru-RU" b="1" dirty="0" smtClean="0"/>
              <a:t>1)  4,3 ∙0,8 = 3,44;           </a:t>
            </a:r>
          </a:p>
          <a:p>
            <a:pPr marL="514350" indent="-514350">
              <a:buNone/>
            </a:pPr>
            <a:r>
              <a:rPr lang="ru-RU" b="1" dirty="0" smtClean="0"/>
              <a:t>2)  3,44− 3,7 = − (3,7 – 3,44) = − 0,26;   </a:t>
            </a:r>
          </a:p>
          <a:p>
            <a:pPr>
              <a:buNone/>
            </a:pPr>
            <a:r>
              <a:rPr lang="ru-RU" b="1" dirty="0" smtClean="0"/>
              <a:t>3)  44 : (− 25) = − 1,76;    </a:t>
            </a:r>
          </a:p>
          <a:p>
            <a:pPr>
              <a:buNone/>
            </a:pPr>
            <a:r>
              <a:rPr lang="ru-RU" b="1" dirty="0" smtClean="0"/>
              <a:t>4) − 1,76 –(− 0,26) = − 1,76 + 0,26 = − (1,76 − 0,26) =</a:t>
            </a:r>
          </a:p>
          <a:p>
            <a:pPr>
              <a:buNone/>
            </a:pPr>
            <a:r>
              <a:rPr lang="ru-RU" b="1" dirty="0" smtClean="0"/>
              <a:t>     = − 1,5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1"/>
          <a:ext cx="8229600" cy="543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7742"/>
                <a:gridCol w="1000132"/>
                <a:gridCol w="1000132"/>
                <a:gridCol w="785818"/>
                <a:gridCol w="685776"/>
              </a:tblGrid>
              <a:tr h="489378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Вычислить    3 − 17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/>
                </a:tc>
              </a:tr>
              <a:tr h="489378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Возведите в квадрат    (−5)</a:t>
                      </a:r>
                      <a:r>
                        <a:rPr kumimoji="0" lang="ru-RU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</a:tr>
              <a:tr h="880881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Решите уравнение    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− 3 +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− 19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mbria Math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mbria Math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9378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Вычислить    − 0,8 ∙ (− 6)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 1,4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</a:tr>
              <a:tr h="706324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Выполнить действия   −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1272383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Найти значение выражения   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− 2,7 :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при  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− 0,09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mbria Math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0459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Выполните вычисления 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Формула" r:id="rId4" imgW="114120" imgH="215640" progId="Equation.3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flipV="1">
            <a:off x="0" y="-123335"/>
            <a:ext cx="914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−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5" y="3635660"/>
            <a:ext cx="291301" cy="57915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−</a:t>
            </a: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663406"/>
            <a:ext cx="642942" cy="58266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−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3786190"/>
            <a:ext cx="428628" cy="436148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6072207"/>
            <a:ext cx="1214446" cy="571504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849728"/>
            <a:ext cx="571504" cy="636818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5817887"/>
            <a:ext cx="428628" cy="668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Из данных записей выберите верные и запишите в тетрадь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358246" cy="4174806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− 12 + (−2) = 10;                  − 5 : 0 = 0;  </a:t>
            </a:r>
          </a:p>
          <a:p>
            <a:pPr>
              <a:buNone/>
            </a:pPr>
            <a:r>
              <a:rPr lang="ru-RU" sz="3200" b="1" dirty="0" smtClean="0"/>
              <a:t>− 0,9 : (− 0,1) = 90;            − 9 + 8 = − 1;     </a:t>
            </a:r>
          </a:p>
          <a:p>
            <a:pPr>
              <a:buNone/>
            </a:pPr>
            <a:r>
              <a:rPr lang="ru-RU" sz="3200" b="1" dirty="0" smtClean="0"/>
              <a:t>− 3 ∙ (−8) = − 24;                 0,2 – 0,7 = − 0,5;   </a:t>
            </a:r>
          </a:p>
          <a:p>
            <a:pPr>
              <a:buNone/>
            </a:pPr>
            <a:r>
              <a:rPr lang="ru-RU" sz="3200" b="1" dirty="0" smtClean="0"/>
              <a:t>   9 ∙ (− 5) = 45;                   − 1 −               ;       </a:t>
            </a:r>
          </a:p>
          <a:p>
            <a:pPr>
              <a:buNone/>
            </a:pPr>
            <a:r>
              <a:rPr lang="ru-RU" sz="3200" b="1" dirty="0" smtClean="0"/>
              <a:t> 6 : (− 0,2) = 30;                  5 – 9 = 5 + (−9);     </a:t>
            </a:r>
          </a:p>
          <a:p>
            <a:pPr>
              <a:buNone/>
            </a:pPr>
            <a:r>
              <a:rPr lang="ru-RU" sz="3200" b="1" dirty="0" smtClean="0"/>
              <a:t> − 15 ∙ 2 = − 30;                    − 30 : (−5)= − 6.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000504"/>
            <a:ext cx="1156402" cy="500066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Содержание витаминов в 100г свежих овощей (мг)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358246" cy="4203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754500"/>
                <a:gridCol w="1537340"/>
                <a:gridCol w="1645920"/>
                <a:gridCol w="1774566"/>
              </a:tblGrid>
              <a:tr h="1896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Витамин 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(выработка устойчивости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организма 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инфекциям)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Витамин 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( рост 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Витамин В1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(умственная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работа 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Витамин В2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(способствует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заживлению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ран)</a:t>
                      </a:r>
                    </a:p>
                  </a:txBody>
                  <a:tcPr marL="68580" marR="68580" marT="0" marB="0"/>
                </a:tc>
              </a:tr>
              <a:tr h="384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Помидоры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0,04</a:t>
                      </a:r>
                    </a:p>
                  </a:txBody>
                  <a:tcPr marL="68580" marR="68580" marT="0" marB="0"/>
                </a:tc>
              </a:tr>
              <a:tr h="384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Огурцы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0,01</a:t>
                      </a:r>
                    </a:p>
                  </a:txBody>
                  <a:tcPr marL="68580" marR="68580" marT="0" marB="0"/>
                </a:tc>
              </a:tr>
              <a:tr h="384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Капуста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0,04</a:t>
                      </a:r>
                    </a:p>
                  </a:txBody>
                  <a:tcPr marL="68580" marR="68580" marT="0" marB="0"/>
                </a:tc>
              </a:tr>
              <a:tr h="384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Картофель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mbria Math"/>
                          <a:ea typeface="Times New Roman"/>
                        </a:rPr>
                        <a:t>−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0,01</a:t>
                      </a:r>
                    </a:p>
                  </a:txBody>
                  <a:tcPr marL="68580" marR="68580" marT="0" marB="0"/>
                </a:tc>
              </a:tr>
              <a:tr h="384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Морковь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9,1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0,05</a:t>
                      </a:r>
                    </a:p>
                  </a:txBody>
                  <a:tcPr marL="68580" marR="68580" marT="0" marB="0"/>
                </a:tc>
              </a:tr>
              <a:tr h="384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Чеснок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mbria Math"/>
                          <a:ea typeface="Times New Roman"/>
                        </a:rPr>
                        <a:t>−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   </a:t>
            </a:r>
            <a:r>
              <a:rPr lang="ru-RU" sz="4000" b="1" dirty="0" smtClean="0"/>
              <a:t>Суточная норма витамина С,  мг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Найдите значение выражения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0680" y="3214686"/>
            <a:ext cx="7759645" cy="1571636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Суточная норма витамина В</a:t>
            </a:r>
            <a:r>
              <a:rPr lang="ru-RU" sz="4000" b="1" baseline="-25000" dirty="0" smtClean="0"/>
              <a:t>1</a:t>
            </a:r>
            <a:r>
              <a:rPr lang="ru-RU" sz="4000" b="1" dirty="0" smtClean="0"/>
              <a:t>,  мг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Решите уравнение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5050500" cy="1571636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Суточная норма витаминов для детей 10−15 лет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  </a:t>
            </a:r>
            <a:r>
              <a:rPr lang="ru-RU" sz="4800" b="1" dirty="0" smtClean="0"/>
              <a:t>С:     30 – 50 мг.                                 </a:t>
            </a:r>
          </a:p>
          <a:p>
            <a:pPr>
              <a:buNone/>
            </a:pPr>
            <a:r>
              <a:rPr lang="ru-RU" sz="4800" b="1" dirty="0" smtClean="0"/>
              <a:t>  В1:      1 – 2 мг.</a:t>
            </a:r>
          </a:p>
          <a:p>
            <a:pPr>
              <a:buNone/>
            </a:pPr>
            <a:r>
              <a:rPr lang="ru-RU" sz="4800" b="1" dirty="0" smtClean="0"/>
              <a:t>  А:     3 – 5 мг.                                          В2:      2 – 3 мг.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Расшифруйте слово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1"/>
          <a:ext cx="8229600" cy="4880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/>
                <a:gridCol w="785818"/>
                <a:gridCol w="857256"/>
                <a:gridCol w="857256"/>
                <a:gridCol w="828652"/>
              </a:tblGrid>
              <a:tr h="395407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1.  Вычислить      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78 + (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80)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158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</a:tr>
              <a:tr h="395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2.  Сравните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506  и  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509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Times New Roman"/>
                        </a:rPr>
                        <a:t>&gt;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Times New Roman"/>
                        </a:rPr>
                        <a:t>&lt;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</a:tr>
              <a:tr h="395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3.  Решите уравнение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2400" dirty="0" smtClean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=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Times New Roman"/>
                        </a:rPr>
                        <a:t>−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9981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AutoNum type="arabicPeriod" startAt="4"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Найти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значение выражения  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None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3 + 5) 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∙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</a:tr>
              <a:tr h="1105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5.  Найдите значение произведения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1) 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∙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1) 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∙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1) 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∙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1) 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∙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2400" dirty="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77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6.  Найдите разность   </a:t>
                      </a:r>
                      <a:r>
                        <a:rPr lang="ru-RU" sz="24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 7 </a:t>
                      </a:r>
                      <a:r>
                        <a:rPr lang="ru-RU" sz="24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24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1,7)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5,3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 Math"/>
                          <a:ea typeface="Times New Roman"/>
                        </a:rPr>
                        <a:t>−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8,7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</a:tr>
              <a:tr h="934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7.  Найдите частное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1,2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357430"/>
            <a:ext cx="136073" cy="571505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643578"/>
            <a:ext cx="1643071" cy="54769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285992"/>
            <a:ext cx="142876" cy="600079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2428868"/>
            <a:ext cx="214314" cy="428628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5715016"/>
            <a:ext cx="428628" cy="529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643</Words>
  <Application>Microsoft Office PowerPoint</Application>
  <PresentationFormat>Экран (4:3)</PresentationFormat>
  <Paragraphs>178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Формула</vt:lpstr>
      <vt:lpstr>Задачи на все действия с рациональными числами   ( урок – исследование )             6 класс</vt:lpstr>
      <vt:lpstr>№ 301 </vt:lpstr>
      <vt:lpstr>Тест</vt:lpstr>
      <vt:lpstr>Из данных записей выберите верные и запишите в тетрадь</vt:lpstr>
      <vt:lpstr>Содержание витаминов в 100г свежих овощей (мг) </vt:lpstr>
      <vt:lpstr>   Суточная норма витамина С,  мг</vt:lpstr>
      <vt:lpstr>Суточная норма витамина В1,  мг</vt:lpstr>
      <vt:lpstr> Суточная норма витаминов для детей 10−15 лет</vt:lpstr>
      <vt:lpstr>Расшифруйте слово</vt:lpstr>
      <vt:lpstr>Решить уравнение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все действия с рациональными числами   ( урок – исследование )             6 класс</dc:title>
  <dc:creator>Алла</dc:creator>
  <cp:lastModifiedBy>Алла</cp:lastModifiedBy>
  <cp:revision>22</cp:revision>
  <dcterms:created xsi:type="dcterms:W3CDTF">2020-02-15T16:10:50Z</dcterms:created>
  <dcterms:modified xsi:type="dcterms:W3CDTF">2020-03-01T17:05:40Z</dcterms:modified>
</cp:coreProperties>
</file>